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9"/>
  </p:notesMasterIdLst>
  <p:sldIdLst>
    <p:sldId id="806" r:id="rId2"/>
    <p:sldId id="809" r:id="rId3"/>
    <p:sldId id="808" r:id="rId4"/>
    <p:sldId id="848" r:id="rId5"/>
    <p:sldId id="849" r:id="rId6"/>
    <p:sldId id="811" r:id="rId7"/>
    <p:sldId id="812" r:id="rId8"/>
    <p:sldId id="813" r:id="rId9"/>
    <p:sldId id="814" r:id="rId10"/>
    <p:sldId id="815" r:id="rId11"/>
    <p:sldId id="819" r:id="rId12"/>
    <p:sldId id="818" r:id="rId13"/>
    <p:sldId id="817" r:id="rId14"/>
    <p:sldId id="816" r:id="rId15"/>
    <p:sldId id="820" r:id="rId16"/>
    <p:sldId id="823" r:id="rId17"/>
    <p:sldId id="822" r:id="rId18"/>
    <p:sldId id="821" r:id="rId19"/>
    <p:sldId id="847" r:id="rId20"/>
    <p:sldId id="828" r:id="rId21"/>
    <p:sldId id="824" r:id="rId22"/>
    <p:sldId id="830" r:id="rId23"/>
    <p:sldId id="829" r:id="rId24"/>
    <p:sldId id="825" r:id="rId25"/>
    <p:sldId id="827" r:id="rId26"/>
    <p:sldId id="838" r:id="rId27"/>
    <p:sldId id="837" r:id="rId28"/>
    <p:sldId id="836" r:id="rId29"/>
    <p:sldId id="835" r:id="rId30"/>
    <p:sldId id="834" r:id="rId31"/>
    <p:sldId id="833" r:id="rId32"/>
    <p:sldId id="832" r:id="rId33"/>
    <p:sldId id="839" r:id="rId34"/>
    <p:sldId id="840" r:id="rId35"/>
    <p:sldId id="826" r:id="rId36"/>
    <p:sldId id="843" r:id="rId37"/>
    <p:sldId id="842" r:id="rId38"/>
    <p:sldId id="841" r:id="rId39"/>
    <p:sldId id="844" r:id="rId40"/>
    <p:sldId id="845" r:id="rId41"/>
    <p:sldId id="846" r:id="rId42"/>
    <p:sldId id="295" r:id="rId43"/>
    <p:sldId id="396" r:id="rId44"/>
    <p:sldId id="395" r:id="rId45"/>
    <p:sldId id="394" r:id="rId46"/>
    <p:sldId id="393" r:id="rId47"/>
    <p:sldId id="392" r:id="rId48"/>
    <p:sldId id="391" r:id="rId49"/>
    <p:sldId id="386" r:id="rId50"/>
    <p:sldId id="390" r:id="rId51"/>
    <p:sldId id="389" r:id="rId52"/>
    <p:sldId id="388" r:id="rId53"/>
    <p:sldId id="405" r:id="rId54"/>
    <p:sldId id="404" r:id="rId55"/>
    <p:sldId id="403" r:id="rId56"/>
    <p:sldId id="402" r:id="rId57"/>
    <p:sldId id="40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56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6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4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4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37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F2958-B141-4394-A76B-C48946C63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7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AA0AD-4713-4EA8-9B3D-7E37E0B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15" y="0"/>
            <a:ext cx="3913971" cy="49381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6D7D68-DCED-4EC2-86B9-FEBC9DBE1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" r="32962" b="49392"/>
          <a:stretch/>
        </p:blipFill>
        <p:spPr bwMode="auto">
          <a:xfrm>
            <a:off x="640076" y="457200"/>
            <a:ext cx="4542690" cy="340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E460-FF3B-4601-AE94-B3A81220C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3" t="6732" r="-219" b="71267"/>
          <a:stretch/>
        </p:blipFill>
        <p:spPr>
          <a:xfrm>
            <a:off x="5577840" y="1005840"/>
            <a:ext cx="1497843" cy="14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9CC59-51AE-46B9-AE0C-93D9D57A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-10" b="71840"/>
          <a:stretch/>
        </p:blipFill>
        <p:spPr>
          <a:xfrm>
            <a:off x="1154463" y="91440"/>
            <a:ext cx="6835075" cy="19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0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9CC59-51AE-46B9-AE0C-93D9D57A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-10" b="71840"/>
          <a:stretch/>
        </p:blipFill>
        <p:spPr>
          <a:xfrm>
            <a:off x="1154463" y="91440"/>
            <a:ext cx="6835075" cy="198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C07BD-309E-44BF-8944-63D67EA38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80" r="31842" b="65180"/>
          <a:stretch/>
        </p:blipFill>
        <p:spPr>
          <a:xfrm>
            <a:off x="1280160" y="2285998"/>
            <a:ext cx="4663440" cy="490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CD2D1-3765-4524-A393-AAB097AA8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4" t="44331" r="39838"/>
          <a:stretch/>
        </p:blipFill>
        <p:spPr>
          <a:xfrm>
            <a:off x="5943600" y="2240280"/>
            <a:ext cx="1702296" cy="6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9CC59-51AE-46B9-AE0C-93D9D57A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-10" b="71840"/>
          <a:stretch/>
        </p:blipFill>
        <p:spPr>
          <a:xfrm>
            <a:off x="1154463" y="91440"/>
            <a:ext cx="6835075" cy="198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C07BD-309E-44BF-8944-63D67EA38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80" r="31842" b="65180"/>
          <a:stretch/>
        </p:blipFill>
        <p:spPr>
          <a:xfrm>
            <a:off x="1280160" y="2285998"/>
            <a:ext cx="4663440" cy="49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A6B50-8F18-40F2-A48E-D0A1A1FC4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0" r="1482" b="37120"/>
          <a:stretch/>
        </p:blipFill>
        <p:spPr>
          <a:xfrm>
            <a:off x="1188720" y="2926080"/>
            <a:ext cx="6740734" cy="193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CD2D1-3765-4524-A393-AAB097AA8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4" t="44331" r="39838"/>
          <a:stretch/>
        </p:blipFill>
        <p:spPr>
          <a:xfrm>
            <a:off x="5943600" y="2240280"/>
            <a:ext cx="1702296" cy="6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9CC59-51AE-46B9-AE0C-93D9D57A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-10" b="71840"/>
          <a:stretch/>
        </p:blipFill>
        <p:spPr>
          <a:xfrm>
            <a:off x="1154463" y="91440"/>
            <a:ext cx="6835075" cy="198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C07BD-309E-44BF-8944-63D67EA38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80" r="31842" b="65180"/>
          <a:stretch/>
        </p:blipFill>
        <p:spPr>
          <a:xfrm>
            <a:off x="1280160" y="2285998"/>
            <a:ext cx="4663440" cy="49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A6B50-8F18-40F2-A48E-D0A1A1FC4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0" r="1482" b="37120"/>
          <a:stretch/>
        </p:blipFill>
        <p:spPr>
          <a:xfrm>
            <a:off x="1188720" y="2926080"/>
            <a:ext cx="6740734" cy="193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CD2D1-3765-4524-A393-AAB097AA8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14" t="44331" r="39838"/>
          <a:stretch/>
        </p:blipFill>
        <p:spPr>
          <a:xfrm>
            <a:off x="5943600" y="2240280"/>
            <a:ext cx="1702296" cy="607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069F0-C092-4A3B-8399-33B5F7CB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33" y="4937754"/>
            <a:ext cx="6842134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318E5-BDD0-4F9C-A319-8DD216B2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14" r="-893"/>
          <a:stretch/>
        </p:blipFill>
        <p:spPr>
          <a:xfrm>
            <a:off x="2699093" y="91440"/>
            <a:ext cx="3745815" cy="289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D71A3-2498-4B4F-958E-79C6E58DD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3"/>
          <a:stretch/>
        </p:blipFill>
        <p:spPr>
          <a:xfrm>
            <a:off x="2709416" y="3657600"/>
            <a:ext cx="3725169" cy="2878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293FA-4288-4AB4-AC4C-AD9C65B4FD1E}"/>
              </a:ext>
            </a:extLst>
          </p:cNvPr>
          <p:cNvSpPr txBox="1"/>
          <p:nvPr/>
        </p:nvSpPr>
        <p:spPr>
          <a:xfrm>
            <a:off x="2194560" y="1188720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7E8F9-EEE7-4DF0-8316-8985217813E0}"/>
              </a:ext>
            </a:extLst>
          </p:cNvPr>
          <p:cNvSpPr txBox="1"/>
          <p:nvPr/>
        </p:nvSpPr>
        <p:spPr>
          <a:xfrm>
            <a:off x="4937760" y="640080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BBCA6-B404-4B6A-8E7A-EBA35F551F90}"/>
              </a:ext>
            </a:extLst>
          </p:cNvPr>
          <p:cNvSpPr txBox="1"/>
          <p:nvPr/>
        </p:nvSpPr>
        <p:spPr>
          <a:xfrm>
            <a:off x="2194560" y="4754880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62D8B-3B8F-45E0-9BE4-14C636A2F7E4}"/>
              </a:ext>
            </a:extLst>
          </p:cNvPr>
          <p:cNvSpPr txBox="1"/>
          <p:nvPr/>
        </p:nvSpPr>
        <p:spPr>
          <a:xfrm>
            <a:off x="4846320" y="2834640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047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465A2-9BA2-4CE0-8AD1-1D249BBF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165" b="70720"/>
          <a:stretch/>
        </p:blipFill>
        <p:spPr>
          <a:xfrm>
            <a:off x="1228787" y="0"/>
            <a:ext cx="6686427" cy="21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465A2-9BA2-4CE0-8AD1-1D249BBF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165" b="70720"/>
          <a:stretch/>
        </p:blipFill>
        <p:spPr>
          <a:xfrm>
            <a:off x="1228787" y="0"/>
            <a:ext cx="6686427" cy="2129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8EA59-1638-4E48-8C01-BEDE546EE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40" r="758" b="39108"/>
          <a:stretch/>
        </p:blipFill>
        <p:spPr>
          <a:xfrm>
            <a:off x="1176865" y="2046411"/>
            <a:ext cx="6790271" cy="2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67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465A2-9BA2-4CE0-8AD1-1D249BBF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165" b="70720"/>
          <a:stretch/>
        </p:blipFill>
        <p:spPr>
          <a:xfrm>
            <a:off x="1228787" y="0"/>
            <a:ext cx="6686427" cy="2129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8EA59-1638-4E48-8C01-BEDE546EE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40" r="758" b="39108"/>
          <a:stretch/>
        </p:blipFill>
        <p:spPr>
          <a:xfrm>
            <a:off x="1176865" y="2046411"/>
            <a:ext cx="6790271" cy="2747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7413E-3513-4D87-8654-8E27A8C4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46" y="4937756"/>
            <a:ext cx="6936508" cy="15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4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6FDBC-7F91-40DE-8394-21DDB0F4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" y="91440"/>
            <a:ext cx="6842134" cy="25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6FDBC-7F91-40DE-8394-21DDB0F4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" y="0"/>
            <a:ext cx="6842134" cy="257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D1F9C-6C0E-47D9-A2B0-8DEBFBFA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60" r="4379" b="19200"/>
          <a:stretch/>
        </p:blipFill>
        <p:spPr>
          <a:xfrm>
            <a:off x="1300741" y="2560320"/>
            <a:ext cx="6542518" cy="29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AA0AD-4713-4EA8-9B3D-7E37E0B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15" y="0"/>
            <a:ext cx="3913971" cy="49381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6D7D68-DCED-4EC2-86B9-FEBC9DBE1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" r="32962" b="49392"/>
          <a:stretch/>
        </p:blipFill>
        <p:spPr bwMode="auto">
          <a:xfrm>
            <a:off x="640076" y="457200"/>
            <a:ext cx="4542690" cy="340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E460-FF3B-4601-AE94-B3A81220C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3" t="6732" r="-219" b="71267"/>
          <a:stretch/>
        </p:blipFill>
        <p:spPr>
          <a:xfrm>
            <a:off x="5577840" y="1005840"/>
            <a:ext cx="1497843" cy="1497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6A8A2-18B3-4826-969E-FD02545CB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960" r="714" b="75839"/>
          <a:stretch/>
        </p:blipFill>
        <p:spPr>
          <a:xfrm>
            <a:off x="274320" y="3931913"/>
            <a:ext cx="6785662" cy="63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4270F-37C5-45F1-9D48-918B4B10AB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73" t="23570" r="37747" b="62260"/>
          <a:stretch/>
        </p:blipFill>
        <p:spPr>
          <a:xfrm>
            <a:off x="2103120" y="4640539"/>
            <a:ext cx="1926194" cy="617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800A9-A4B8-4820-9F57-217F939A98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045" r="83735"/>
          <a:stretch/>
        </p:blipFill>
        <p:spPr>
          <a:xfrm>
            <a:off x="7040880" y="4120283"/>
            <a:ext cx="1109035" cy="3940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E0E5D9-3C11-4272-B3CE-2EDC3FE1305F}"/>
              </a:ext>
            </a:extLst>
          </p:cNvPr>
          <p:cNvSpPr txBox="1"/>
          <p:nvPr/>
        </p:nvSpPr>
        <p:spPr>
          <a:xfrm>
            <a:off x="385855" y="4754880"/>
            <a:ext cx="15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vector:</a:t>
            </a:r>
          </a:p>
        </p:txBody>
      </p:sp>
    </p:spTree>
    <p:extLst>
      <p:ext uri="{BB962C8B-B14F-4D97-AF65-F5344CB8AC3E}">
        <p14:creationId xmlns:p14="http://schemas.microsoft.com/office/powerpoint/2010/main" val="381908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6FDBC-7F91-40DE-8394-21DDB0F4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3" y="0"/>
            <a:ext cx="6842134" cy="257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D1F9C-6C0E-47D9-A2B0-8DEBFBFA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60" r="4379" b="19200"/>
          <a:stretch/>
        </p:blipFill>
        <p:spPr>
          <a:xfrm>
            <a:off x="1300741" y="2560320"/>
            <a:ext cx="6542518" cy="292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3D157-DDBA-4327-A3B3-457D56E9AA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1" t="79959" r="18835" b="13599"/>
          <a:stretch/>
        </p:blipFill>
        <p:spPr>
          <a:xfrm>
            <a:off x="3108960" y="5760720"/>
            <a:ext cx="2328067" cy="5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2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9B6F7-B2DF-4F4E-A85F-18007B78E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715" b="33760"/>
          <a:stretch/>
        </p:blipFill>
        <p:spPr>
          <a:xfrm>
            <a:off x="548640" y="182880"/>
            <a:ext cx="6785525" cy="2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1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9B6F7-B2DF-4F4E-A85F-18007B78E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715" b="33760"/>
          <a:stretch/>
        </p:blipFill>
        <p:spPr>
          <a:xfrm>
            <a:off x="548640" y="182880"/>
            <a:ext cx="6785525" cy="2327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4306-FB15-4DBC-9BD4-AD8E71C0A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7" t="40813" r="22433"/>
          <a:stretch/>
        </p:blipFill>
        <p:spPr>
          <a:xfrm>
            <a:off x="4754880" y="1828800"/>
            <a:ext cx="3994120" cy="17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6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9B6F7-B2DF-4F4E-A85F-18007B78E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715" b="33760"/>
          <a:stretch/>
        </p:blipFill>
        <p:spPr>
          <a:xfrm>
            <a:off x="548640" y="182880"/>
            <a:ext cx="6785525" cy="232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042D79-9EA3-4FF3-8A80-80420E0EE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217" r="15218" b="66223"/>
          <a:stretch/>
        </p:blipFill>
        <p:spPr>
          <a:xfrm>
            <a:off x="1671517" y="3840480"/>
            <a:ext cx="5800966" cy="252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4306-FB15-4DBC-9BD4-AD8E71C0A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7" t="40813" r="22433"/>
          <a:stretch/>
        </p:blipFill>
        <p:spPr>
          <a:xfrm>
            <a:off x="4754880" y="1828800"/>
            <a:ext cx="3994120" cy="17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92403-3C48-4771-BDB0-1AE03A251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66670" b="78560"/>
          <a:stretch/>
        </p:blipFill>
        <p:spPr>
          <a:xfrm>
            <a:off x="1920240" y="91440"/>
            <a:ext cx="2277903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9" t="1185" b="-1"/>
          <a:stretch/>
        </p:blipFill>
        <p:spPr>
          <a:xfrm rot="-60000">
            <a:off x="4652885" y="182880"/>
            <a:ext cx="2354650" cy="210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85" t="17879" r="16339" b="3602"/>
          <a:stretch/>
        </p:blipFill>
        <p:spPr>
          <a:xfrm rot="-240000">
            <a:off x="5669280" y="548640"/>
            <a:ext cx="998530" cy="16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3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92403-3C48-4771-BDB0-1AE03A251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66670" b="78560"/>
          <a:stretch/>
        </p:blipFill>
        <p:spPr>
          <a:xfrm>
            <a:off x="1920240" y="91440"/>
            <a:ext cx="2277903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9" t="1185" b="-1"/>
          <a:stretch/>
        </p:blipFill>
        <p:spPr>
          <a:xfrm rot="-60000">
            <a:off x="4652885" y="182880"/>
            <a:ext cx="2354650" cy="210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85" t="17879" r="16339" b="3602"/>
          <a:stretch/>
        </p:blipFill>
        <p:spPr>
          <a:xfrm rot="-240000">
            <a:off x="5669280" y="548640"/>
            <a:ext cx="998530" cy="168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6EF81-550B-489F-8B0C-4B763B5749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" r="2052" b="3661"/>
          <a:stretch/>
        </p:blipFill>
        <p:spPr>
          <a:xfrm>
            <a:off x="1356364" y="2194560"/>
            <a:ext cx="5795365" cy="45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879E7-56C7-4F98-83DC-2E638311F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65120" r="53621" b="23320"/>
          <a:stretch/>
        </p:blipFill>
        <p:spPr>
          <a:xfrm>
            <a:off x="4114800" y="640080"/>
            <a:ext cx="2774622" cy="10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8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879E7-56C7-4F98-83DC-2E638311F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65120" r="53621" b="23320"/>
          <a:stretch/>
        </p:blipFill>
        <p:spPr>
          <a:xfrm>
            <a:off x="4114800" y="640080"/>
            <a:ext cx="2774622" cy="102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6EAF0-EF41-4895-B1A8-448057A6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554480"/>
            <a:ext cx="6047817" cy="13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AA0AD-4713-4EA8-9B3D-7E37E0B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15" y="0"/>
            <a:ext cx="3913971" cy="49381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6D7D68-DCED-4EC2-86B9-FEBC9DBE1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" r="32962" b="49392"/>
          <a:stretch/>
        </p:blipFill>
        <p:spPr bwMode="auto">
          <a:xfrm>
            <a:off x="640076" y="457200"/>
            <a:ext cx="4542690" cy="340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E460-FF3B-4601-AE94-B3A81220C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3" t="6732" r="-219" b="71267"/>
          <a:stretch/>
        </p:blipFill>
        <p:spPr>
          <a:xfrm>
            <a:off x="5577840" y="1005840"/>
            <a:ext cx="1497843" cy="1497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6A8A2-18B3-4826-969E-FD02545CB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960" r="714" b="75839"/>
          <a:stretch/>
        </p:blipFill>
        <p:spPr>
          <a:xfrm>
            <a:off x="274320" y="3931913"/>
            <a:ext cx="6785662" cy="636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4270F-37C5-45F1-9D48-918B4B10AB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73" t="23570" r="37747" b="62260"/>
          <a:stretch/>
        </p:blipFill>
        <p:spPr>
          <a:xfrm>
            <a:off x="2103120" y="4640539"/>
            <a:ext cx="1926194" cy="61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22685-098D-4DE3-AA5C-50F1F54AC0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11" t="41181" r="1907" b="32394"/>
          <a:stretch/>
        </p:blipFill>
        <p:spPr>
          <a:xfrm>
            <a:off x="91440" y="5852160"/>
            <a:ext cx="5960988" cy="889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800A9-A4B8-4820-9F57-217F939A98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045" r="83735"/>
          <a:stretch/>
        </p:blipFill>
        <p:spPr>
          <a:xfrm>
            <a:off x="7040880" y="4120283"/>
            <a:ext cx="1109035" cy="394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60A53-AE05-4A2F-A07B-F90827B9E4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51" t="56163" r="50000"/>
          <a:stretch/>
        </p:blipFill>
        <p:spPr>
          <a:xfrm rot="60000">
            <a:off x="6218045" y="5760347"/>
            <a:ext cx="2731331" cy="875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28A5D-CE7A-4A06-A028-8008E681111F}"/>
              </a:ext>
            </a:extLst>
          </p:cNvPr>
          <p:cNvSpPr txBox="1"/>
          <p:nvPr/>
        </p:nvSpPr>
        <p:spPr>
          <a:xfrm>
            <a:off x="274320" y="5486400"/>
            <a:ext cx="2303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 deviations: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0E5D9-3C11-4272-B3CE-2EDC3FE1305F}"/>
              </a:ext>
            </a:extLst>
          </p:cNvPr>
          <p:cNvSpPr txBox="1"/>
          <p:nvPr/>
        </p:nvSpPr>
        <p:spPr>
          <a:xfrm>
            <a:off x="385855" y="4754880"/>
            <a:ext cx="1561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 vector:</a:t>
            </a:r>
          </a:p>
        </p:txBody>
      </p:sp>
    </p:spTree>
    <p:extLst>
      <p:ext uri="{BB962C8B-B14F-4D97-AF65-F5344CB8AC3E}">
        <p14:creationId xmlns:p14="http://schemas.microsoft.com/office/powerpoint/2010/main" val="952866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879E7-56C7-4F98-83DC-2E638311F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65120" r="53621" b="23320"/>
          <a:stretch/>
        </p:blipFill>
        <p:spPr>
          <a:xfrm>
            <a:off x="4114800" y="640080"/>
            <a:ext cx="2774622" cy="102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6EAF0-EF41-4895-B1A8-448057A6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554480"/>
            <a:ext cx="6047817" cy="139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42AF0-0EB1-43E6-9F2F-D20681CBF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4081" r="-928" b="84996"/>
          <a:stretch/>
        </p:blipFill>
        <p:spPr>
          <a:xfrm>
            <a:off x="91440" y="3108960"/>
            <a:ext cx="6905561" cy="966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F9F16-97C6-408B-AA31-6889F7610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18" t="66503" r="58541"/>
          <a:stretch/>
        </p:blipFill>
        <p:spPr>
          <a:xfrm>
            <a:off x="7040880" y="3291840"/>
            <a:ext cx="1342411" cy="4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24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879E7-56C7-4F98-83DC-2E638311F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65120" r="53621" b="23320"/>
          <a:stretch/>
        </p:blipFill>
        <p:spPr>
          <a:xfrm>
            <a:off x="4114800" y="640080"/>
            <a:ext cx="2774622" cy="102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6EAF0-EF41-4895-B1A8-448057A6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554480"/>
            <a:ext cx="6047817" cy="139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42AF0-0EB1-43E6-9F2F-D20681CBF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4081" r="-928" b="84996"/>
          <a:stretch/>
        </p:blipFill>
        <p:spPr>
          <a:xfrm>
            <a:off x="91440" y="3108960"/>
            <a:ext cx="6905561" cy="966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F9F16-97C6-408B-AA31-6889F7610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18" t="66503" r="58541"/>
          <a:stretch/>
        </p:blipFill>
        <p:spPr>
          <a:xfrm>
            <a:off x="7040880" y="3291840"/>
            <a:ext cx="1342411" cy="497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5C49B2-A6F4-4E22-817B-EEDE78DF0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79" r="-693" b="65721"/>
          <a:stretch/>
        </p:blipFill>
        <p:spPr>
          <a:xfrm>
            <a:off x="182880" y="4297680"/>
            <a:ext cx="6889551" cy="106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60B6A-C0BA-4C83-AC2F-AB4C5A208B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2" t="72602" r="62660"/>
          <a:stretch/>
        </p:blipFill>
        <p:spPr>
          <a:xfrm>
            <a:off x="7132320" y="4572000"/>
            <a:ext cx="1202652" cy="4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1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8BAB9-CE31-400D-AC74-852DC5D1E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9" t="1184" r="3606" b="3601"/>
          <a:stretch/>
        </p:blipFill>
        <p:spPr>
          <a:xfrm rot="-60000">
            <a:off x="6948784" y="184430"/>
            <a:ext cx="2177674" cy="20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6A30F-D0A4-4F01-9E46-C406D1C3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5" t="17879" r="16339" b="3602"/>
          <a:stretch/>
        </p:blipFill>
        <p:spPr>
          <a:xfrm rot="-240000">
            <a:off x="7955280" y="548640"/>
            <a:ext cx="998530" cy="168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24D31F-E528-453A-8CA6-5742BF4D2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600" r="7999" b="52240"/>
          <a:stretch/>
        </p:blipFill>
        <p:spPr>
          <a:xfrm>
            <a:off x="274320" y="0"/>
            <a:ext cx="6294764" cy="54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E953-1F3A-4395-BB5B-D424A6D6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3" t="55040" r="29724" b="36000"/>
          <a:stretch/>
        </p:blipFill>
        <p:spPr>
          <a:xfrm>
            <a:off x="274320" y="640080"/>
            <a:ext cx="3616957" cy="79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879E7-56C7-4F98-83DC-2E638311F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65120" r="53621" b="23320"/>
          <a:stretch/>
        </p:blipFill>
        <p:spPr>
          <a:xfrm>
            <a:off x="4114800" y="640080"/>
            <a:ext cx="2774622" cy="102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6EAF0-EF41-4895-B1A8-448057A6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554480"/>
            <a:ext cx="6047817" cy="139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42AF0-0EB1-43E6-9F2F-D20681CBF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4081" r="-928" b="84996"/>
          <a:stretch/>
        </p:blipFill>
        <p:spPr>
          <a:xfrm>
            <a:off x="91440" y="3108960"/>
            <a:ext cx="6905561" cy="966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F9F16-97C6-408B-AA31-6889F7610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18" t="66503" r="58541"/>
          <a:stretch/>
        </p:blipFill>
        <p:spPr>
          <a:xfrm>
            <a:off x="7040880" y="3291840"/>
            <a:ext cx="1342411" cy="497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5C49B2-A6F4-4E22-817B-EEDE78DF0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79" r="-693" b="65721"/>
          <a:stretch/>
        </p:blipFill>
        <p:spPr>
          <a:xfrm>
            <a:off x="182880" y="4297680"/>
            <a:ext cx="6889551" cy="106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60B6A-C0BA-4C83-AC2F-AB4C5A208B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2" t="72602" r="62660"/>
          <a:stretch/>
        </p:blipFill>
        <p:spPr>
          <a:xfrm>
            <a:off x="7132320" y="4572000"/>
            <a:ext cx="1202652" cy="405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F7142-0E3D-463C-8E83-2A4FA3F3D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" t="38966" r="-695" b="44787"/>
          <a:stretch/>
        </p:blipFill>
        <p:spPr>
          <a:xfrm>
            <a:off x="274320" y="5394960"/>
            <a:ext cx="6889551" cy="1437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450C9C-AC72-45F3-BE6D-81EE0CD0C1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59" t="79034" r="64382"/>
          <a:stretch/>
        </p:blipFill>
        <p:spPr>
          <a:xfrm>
            <a:off x="7315200" y="5943600"/>
            <a:ext cx="1189028" cy="4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7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E2BED-3A5F-4E23-9E2C-FEE48DB6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3" t="1476" r="43943" b="64999"/>
          <a:stretch/>
        </p:blipFill>
        <p:spPr>
          <a:xfrm>
            <a:off x="1371600" y="182880"/>
            <a:ext cx="3052060" cy="9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0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C2A39-3516-4753-A734-DC6FD4D46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0" r="4339" b="5760"/>
          <a:stretch/>
        </p:blipFill>
        <p:spPr>
          <a:xfrm>
            <a:off x="1303076" y="1371600"/>
            <a:ext cx="6537848" cy="168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E2BED-3A5F-4E23-9E2C-FEE48DB63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3" t="1476" r="43943" b="64999"/>
          <a:stretch/>
        </p:blipFill>
        <p:spPr>
          <a:xfrm>
            <a:off x="1371600" y="182880"/>
            <a:ext cx="3052060" cy="9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78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C2A39-3516-4753-A734-DC6FD4D46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0" r="4339" b="5760"/>
          <a:stretch/>
        </p:blipFill>
        <p:spPr>
          <a:xfrm>
            <a:off x="1303076" y="1371600"/>
            <a:ext cx="6537848" cy="168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E2BED-3A5F-4E23-9E2C-FEE48DB63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3" t="1476" r="43943" b="64999"/>
          <a:stretch/>
        </p:blipFill>
        <p:spPr>
          <a:xfrm>
            <a:off x="1371600" y="182880"/>
            <a:ext cx="3052060" cy="996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5B6718-9416-4ED4-8B62-9FD0E29037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5759" r="17384" b="83601"/>
          <a:stretch/>
        </p:blipFill>
        <p:spPr>
          <a:xfrm>
            <a:off x="1280160" y="3566159"/>
            <a:ext cx="5399307" cy="9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574B6-DAB4-49E4-B9FF-67C78F223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91440"/>
            <a:ext cx="5958840" cy="46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1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574B6-DAB4-49E4-B9FF-67C78F223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91440"/>
            <a:ext cx="5958840" cy="4640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9A83D-6685-40F7-8163-A10DC110E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9" r="18834" b="64001"/>
          <a:stretch/>
        </p:blipFill>
        <p:spPr>
          <a:xfrm>
            <a:off x="1798399" y="4663435"/>
            <a:ext cx="5547203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3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574B6-DAB4-49E4-B9FF-67C78F223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" y="91440"/>
            <a:ext cx="5958840" cy="4640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9A83D-6685-40F7-8163-A10DC110E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9" r="18834" b="64001"/>
          <a:stretch/>
        </p:blipFill>
        <p:spPr>
          <a:xfrm>
            <a:off x="1798399" y="4663435"/>
            <a:ext cx="5547203" cy="1089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E1B79-3421-4943-8C61-B47E212EA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58" r="750"/>
          <a:stretch/>
        </p:blipFill>
        <p:spPr>
          <a:xfrm>
            <a:off x="1227327" y="6035032"/>
            <a:ext cx="6689347" cy="6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8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677BB-0D7A-4BD0-B1FA-BA9B9A7B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91440"/>
            <a:ext cx="7105504" cy="634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C1F8C3-ECBA-48D6-9860-1CBD4BA6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84" b="61346"/>
          <a:stretch/>
        </p:blipFill>
        <p:spPr bwMode="auto">
          <a:xfrm>
            <a:off x="1188720" y="5486400"/>
            <a:ext cx="1337579" cy="6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1B256-5353-4735-B627-1C58FA225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94" t="219" b="-1"/>
          <a:stretch/>
        </p:blipFill>
        <p:spPr>
          <a:xfrm>
            <a:off x="91435" y="3657600"/>
            <a:ext cx="3420846" cy="17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B7D56-E77C-4875-940F-51E0CE0CEC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65680" r="1667" b="2400"/>
          <a:stretch/>
        </p:blipFill>
        <p:spPr>
          <a:xfrm>
            <a:off x="91440" y="0"/>
            <a:ext cx="6644065" cy="2822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73997-4084-4348-80FA-9A4943A2CFED}"/>
              </a:ext>
            </a:extLst>
          </p:cNvPr>
          <p:cNvSpPr txBox="1"/>
          <p:nvPr/>
        </p:nvSpPr>
        <p:spPr>
          <a:xfrm>
            <a:off x="7375565" y="273771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AA6779F-67E1-4A53-B462-734DC6039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6" t="2193" r="20527" b="-1303"/>
          <a:stretch/>
        </p:blipFill>
        <p:spPr bwMode="auto">
          <a:xfrm>
            <a:off x="6400800" y="1097280"/>
            <a:ext cx="1997060" cy="179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837C2-D9F4-4D7B-ACE6-6AB22230305D}"/>
              </a:ext>
            </a:extLst>
          </p:cNvPr>
          <p:cNvSpPr txBox="1"/>
          <p:nvPr/>
        </p:nvSpPr>
        <p:spPr>
          <a:xfrm>
            <a:off x="6261820" y="2103120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75BD-41B6-4A34-A53A-6747AB1D00B4}"/>
              </a:ext>
            </a:extLst>
          </p:cNvPr>
          <p:cNvSpPr txBox="1"/>
          <p:nvPr/>
        </p:nvSpPr>
        <p:spPr>
          <a:xfrm>
            <a:off x="6126480" y="265176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7606A-2DE4-461E-855F-CBB8915263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6078" r="17296" b="6957"/>
          <a:stretch/>
        </p:blipFill>
        <p:spPr>
          <a:xfrm>
            <a:off x="7498080" y="91440"/>
            <a:ext cx="1392174" cy="9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18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7B134-CFFA-4B06-97C5-4C4F5EDBB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74319"/>
            <a:ext cx="8062477" cy="622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24651-61BB-457B-AF55-50A4ADEA2AB6}"/>
              </a:ext>
            </a:extLst>
          </p:cNvPr>
          <p:cNvSpPr txBox="1"/>
          <p:nvPr/>
        </p:nvSpPr>
        <p:spPr>
          <a:xfrm>
            <a:off x="1645920" y="2891330"/>
            <a:ext cx="44916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3CC80-D155-4B9F-929D-AF23E1D0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4" t="75198" r="48877"/>
          <a:stretch/>
        </p:blipFill>
        <p:spPr>
          <a:xfrm>
            <a:off x="2" y="3108960"/>
            <a:ext cx="2108462" cy="4422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0515E-5C2B-4DE4-9ECD-A56D83BE0C00}"/>
              </a:ext>
            </a:extLst>
          </p:cNvPr>
          <p:cNvSpPr txBox="1"/>
          <p:nvPr/>
        </p:nvSpPr>
        <p:spPr>
          <a:xfrm>
            <a:off x="577880" y="356616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6</a:t>
            </a:r>
          </a:p>
        </p:txBody>
      </p:sp>
    </p:spTree>
    <p:extLst>
      <p:ext uri="{BB962C8B-B14F-4D97-AF65-F5344CB8AC3E}">
        <p14:creationId xmlns:p14="http://schemas.microsoft.com/office/powerpoint/2010/main" val="3231673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9AC6D0-D207-4DDF-B1B9-D861307C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81" y="91439"/>
            <a:ext cx="6005638" cy="676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571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17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986B-D23F-4B04-B6C9-C7D11A5A3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9" t="7174" r="17417" b="74867"/>
          <a:stretch/>
        </p:blipFill>
        <p:spPr>
          <a:xfrm>
            <a:off x="457199" y="3291838"/>
            <a:ext cx="5040597" cy="5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4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986B-D23F-4B04-B6C9-C7D11A5A3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9" t="7174" r="17417" b="74867"/>
          <a:stretch/>
        </p:blipFill>
        <p:spPr>
          <a:xfrm>
            <a:off x="457199" y="3291838"/>
            <a:ext cx="5040597" cy="52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0BFD-ABD3-4636-942F-B091C7194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0" t="27897" r="20432" b="54144"/>
          <a:stretch/>
        </p:blipFill>
        <p:spPr>
          <a:xfrm>
            <a:off x="457200" y="3840480"/>
            <a:ext cx="4839037" cy="5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05C0D-D1E1-4D67-95D7-E7543AE8C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43" r="-193" b="72624"/>
          <a:stretch/>
        </p:blipFill>
        <p:spPr>
          <a:xfrm>
            <a:off x="0" y="4389120"/>
            <a:ext cx="6695980" cy="104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986B-D23F-4B04-B6C9-C7D11A5A3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9" t="7174" r="17417" b="74867"/>
          <a:stretch/>
        </p:blipFill>
        <p:spPr>
          <a:xfrm>
            <a:off x="457199" y="3291838"/>
            <a:ext cx="5040597" cy="52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0BFD-ABD3-4636-942F-B091C7194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0" t="27897" r="20432" b="54144"/>
          <a:stretch/>
        </p:blipFill>
        <p:spPr>
          <a:xfrm>
            <a:off x="457200" y="3840480"/>
            <a:ext cx="4839037" cy="52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D61-1F82-475E-9E35-38D4A655C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5029200"/>
            <a:ext cx="815411" cy="4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9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05C0D-D1E1-4D67-95D7-E7543AE8C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43" r="-193" b="72624"/>
          <a:stretch/>
        </p:blipFill>
        <p:spPr>
          <a:xfrm>
            <a:off x="0" y="4389120"/>
            <a:ext cx="6695980" cy="104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986B-D23F-4B04-B6C9-C7D11A5A3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9" t="7174" r="17417" b="74867"/>
          <a:stretch/>
        </p:blipFill>
        <p:spPr>
          <a:xfrm>
            <a:off x="457199" y="3291838"/>
            <a:ext cx="5040597" cy="52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0BFD-ABD3-4636-942F-B091C7194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0" t="27897" r="20432" b="54144"/>
          <a:stretch/>
        </p:blipFill>
        <p:spPr>
          <a:xfrm>
            <a:off x="457200" y="3840480"/>
            <a:ext cx="4839037" cy="52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D61-1F82-475E-9E35-38D4A655C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5029200"/>
            <a:ext cx="815411" cy="480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E0D4E-8978-4630-B6CC-3F94C5606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442" b="51770"/>
          <a:stretch/>
        </p:blipFill>
        <p:spPr>
          <a:xfrm>
            <a:off x="914400" y="5577835"/>
            <a:ext cx="3546411" cy="11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4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A9B227-9F2D-4A8B-9D83-0AC12DC235AF}"/>
              </a:ext>
            </a:extLst>
          </p:cNvPr>
          <p:cNvSpPr txBox="1"/>
          <p:nvPr/>
        </p:nvSpPr>
        <p:spPr>
          <a:xfrm>
            <a:off x="4389120" y="64008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6950-D0AA-4B5C-BC0F-B860F936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91440"/>
            <a:ext cx="8779001" cy="3224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05C0D-D1E1-4D67-95D7-E7543AE8C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243" r="-193" b="72624"/>
          <a:stretch/>
        </p:blipFill>
        <p:spPr>
          <a:xfrm>
            <a:off x="0" y="4389120"/>
            <a:ext cx="6695980" cy="104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986B-D23F-4B04-B6C9-C7D11A5A3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9" t="7174" r="17417" b="74867"/>
          <a:stretch/>
        </p:blipFill>
        <p:spPr>
          <a:xfrm>
            <a:off x="457199" y="3291838"/>
            <a:ext cx="5040597" cy="52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A0BFD-ABD3-4636-942F-B091C7194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0" t="27897" r="20432" b="54144"/>
          <a:stretch/>
        </p:blipFill>
        <p:spPr>
          <a:xfrm>
            <a:off x="457200" y="3840480"/>
            <a:ext cx="4839037" cy="52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1D61-1F82-475E-9E35-38D4A655C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5029200"/>
            <a:ext cx="815411" cy="480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F55E45-8B9D-4C9C-BD0F-449E3CFC7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350" r="31119"/>
          <a:stretch/>
        </p:blipFill>
        <p:spPr>
          <a:xfrm>
            <a:off x="4802430" y="5486400"/>
            <a:ext cx="2432053" cy="1226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E0D4E-8978-4630-B6CC-3F94C5606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442" b="51770"/>
          <a:stretch/>
        </p:blipFill>
        <p:spPr>
          <a:xfrm>
            <a:off x="914400" y="5577835"/>
            <a:ext cx="3546411" cy="11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3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78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86" b="64617"/>
          <a:stretch/>
        </p:blipFill>
        <p:spPr>
          <a:xfrm>
            <a:off x="2743200" y="182880"/>
            <a:ext cx="5323655" cy="8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B7D56-E77C-4875-940F-51E0CE0CEC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65680" r="1667" b="2400"/>
          <a:stretch/>
        </p:blipFill>
        <p:spPr>
          <a:xfrm>
            <a:off x="91440" y="0"/>
            <a:ext cx="6644065" cy="2822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73997-4084-4348-80FA-9A4943A2CFED}"/>
              </a:ext>
            </a:extLst>
          </p:cNvPr>
          <p:cNvSpPr txBox="1"/>
          <p:nvPr/>
        </p:nvSpPr>
        <p:spPr>
          <a:xfrm>
            <a:off x="7375565" y="273771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AA6779F-67E1-4A53-B462-734DC6039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6" t="2193" r="20527" b="-1303"/>
          <a:stretch/>
        </p:blipFill>
        <p:spPr bwMode="auto">
          <a:xfrm>
            <a:off x="6400800" y="1097280"/>
            <a:ext cx="1997060" cy="179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837C2-D9F4-4D7B-ACE6-6AB22230305D}"/>
              </a:ext>
            </a:extLst>
          </p:cNvPr>
          <p:cNvSpPr txBox="1"/>
          <p:nvPr/>
        </p:nvSpPr>
        <p:spPr>
          <a:xfrm>
            <a:off x="6261820" y="2103120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375BD-41B6-4A34-A53A-6747AB1D00B4}"/>
              </a:ext>
            </a:extLst>
          </p:cNvPr>
          <p:cNvSpPr txBox="1"/>
          <p:nvPr/>
        </p:nvSpPr>
        <p:spPr>
          <a:xfrm>
            <a:off x="6126480" y="265176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5BBD4-DBAB-4F79-8D41-2B9B99246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1" y="3063240"/>
            <a:ext cx="4496495" cy="3367844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27DBF76-BD9E-4246-A1D6-761C8E775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4" r="32224"/>
          <a:stretch/>
        </p:blipFill>
        <p:spPr bwMode="auto">
          <a:xfrm>
            <a:off x="4663440" y="3017520"/>
            <a:ext cx="4477881" cy="333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2190F-DF72-4D98-8A8F-F4633B2E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392" b="82191"/>
          <a:stretch/>
        </p:blipFill>
        <p:spPr>
          <a:xfrm>
            <a:off x="4005039" y="6492240"/>
            <a:ext cx="1133923" cy="2670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F3C785-84FC-4E58-82F1-8CF26907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0" y="91440"/>
            <a:ext cx="139000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5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211" b="44195"/>
          <a:stretch/>
        </p:blipFill>
        <p:spPr>
          <a:xfrm>
            <a:off x="2743200" y="182880"/>
            <a:ext cx="5362060" cy="13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86" b="23772"/>
          <a:stretch/>
        </p:blipFill>
        <p:spPr>
          <a:xfrm>
            <a:off x="2743200" y="182880"/>
            <a:ext cx="5323655" cy="18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71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4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421BA-7042-4B41-BBAB-85BB2117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9" t="65770" r="3337" b="5233"/>
          <a:stretch/>
        </p:blipFill>
        <p:spPr>
          <a:xfrm>
            <a:off x="5029200" y="3108960"/>
            <a:ext cx="1920250" cy="42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A839B-8302-40EE-83EF-9A7F4FBD9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2" b="71002"/>
          <a:stretch/>
        </p:blipFill>
        <p:spPr>
          <a:xfrm>
            <a:off x="182880" y="2651760"/>
            <a:ext cx="3496263" cy="42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FFF00-1DAA-4405-B513-8EFB044B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97" b="42005"/>
          <a:stretch/>
        </p:blipFill>
        <p:spPr>
          <a:xfrm>
            <a:off x="182880" y="3108960"/>
            <a:ext cx="4608975" cy="42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32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421BA-7042-4B41-BBAB-85BB2117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9" t="65770" r="3337" b="5233"/>
          <a:stretch/>
        </p:blipFill>
        <p:spPr>
          <a:xfrm>
            <a:off x="5029200" y="3108960"/>
            <a:ext cx="1920250" cy="42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A839B-8302-40EE-83EF-9A7F4FBD9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2" b="71002"/>
          <a:stretch/>
        </p:blipFill>
        <p:spPr>
          <a:xfrm>
            <a:off x="182880" y="2651760"/>
            <a:ext cx="3496263" cy="42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FFF00-1DAA-4405-B513-8EFB044B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97" b="42005"/>
          <a:stretch/>
        </p:blipFill>
        <p:spPr>
          <a:xfrm>
            <a:off x="182880" y="3108960"/>
            <a:ext cx="4608975" cy="42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7C0B-275C-4538-A53B-ADA467FE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3017520"/>
            <a:ext cx="146316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0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421BA-7042-4B41-BBAB-85BB2117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9" t="65770" r="3337" b="5233"/>
          <a:stretch/>
        </p:blipFill>
        <p:spPr>
          <a:xfrm>
            <a:off x="5029200" y="3108960"/>
            <a:ext cx="1920250" cy="42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A839B-8302-40EE-83EF-9A7F4FBD9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2" b="71002"/>
          <a:stretch/>
        </p:blipFill>
        <p:spPr>
          <a:xfrm>
            <a:off x="182880" y="2651760"/>
            <a:ext cx="3496263" cy="42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FFF00-1DAA-4405-B513-8EFB044B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97" b="42005"/>
          <a:stretch/>
        </p:blipFill>
        <p:spPr>
          <a:xfrm>
            <a:off x="182880" y="3108960"/>
            <a:ext cx="4608975" cy="42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7C0B-275C-4538-A53B-ADA467FE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3017520"/>
            <a:ext cx="1463167" cy="1042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93272-3941-425C-BA86-1B692D19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2" y="3749042"/>
            <a:ext cx="5175953" cy="562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FE0E5-4DC0-42A6-AB43-4CE2AD3ADE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489" r="42564"/>
          <a:stretch/>
        </p:blipFill>
        <p:spPr>
          <a:xfrm>
            <a:off x="457200" y="4297680"/>
            <a:ext cx="5294422" cy="3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94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421BA-7042-4B41-BBAB-85BB2117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9" t="65770" r="3337" b="5233"/>
          <a:stretch/>
        </p:blipFill>
        <p:spPr>
          <a:xfrm>
            <a:off x="5029200" y="3108960"/>
            <a:ext cx="1920250" cy="42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A839B-8302-40EE-83EF-9A7F4FBD9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2" b="71002"/>
          <a:stretch/>
        </p:blipFill>
        <p:spPr>
          <a:xfrm>
            <a:off x="182880" y="2651760"/>
            <a:ext cx="3496263" cy="42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FFF00-1DAA-4405-B513-8EFB044B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97" b="42005"/>
          <a:stretch/>
        </p:blipFill>
        <p:spPr>
          <a:xfrm>
            <a:off x="182880" y="3108960"/>
            <a:ext cx="4608975" cy="42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7C0B-275C-4538-A53B-ADA467FE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3017520"/>
            <a:ext cx="1463167" cy="1042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93272-3941-425C-BA86-1B692D19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2" y="3749042"/>
            <a:ext cx="5175953" cy="562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FE0E5-4DC0-42A6-AB43-4CE2AD3ADE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489" r="42564"/>
          <a:stretch/>
        </p:blipFill>
        <p:spPr>
          <a:xfrm>
            <a:off x="457200" y="4297680"/>
            <a:ext cx="5294422" cy="322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1997C-0CA3-4FDB-B872-8C00A1AFEC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3" t="1939" r="2852" b="77427"/>
          <a:stretch/>
        </p:blipFill>
        <p:spPr>
          <a:xfrm>
            <a:off x="457200" y="4619753"/>
            <a:ext cx="5096718" cy="508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B0994-E8A8-43F4-9F2C-7DC988191A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39" t="59471" r="422"/>
          <a:stretch/>
        </p:blipFill>
        <p:spPr>
          <a:xfrm>
            <a:off x="5669280" y="4709160"/>
            <a:ext cx="2352053" cy="4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96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625D9-DEFC-45D4-9188-33F424E9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2432515" cy="1225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8DBE-4052-4F00-92C9-9BA4CF99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"/>
            <a:ext cx="5297883" cy="2444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421BA-7042-4B41-BBAB-85BB2117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9" t="65770" r="3337" b="5233"/>
          <a:stretch/>
        </p:blipFill>
        <p:spPr>
          <a:xfrm>
            <a:off x="5029200" y="3108960"/>
            <a:ext cx="1920250" cy="42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A839B-8302-40EE-83EF-9A7F4FBD9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2" b="71002"/>
          <a:stretch/>
        </p:blipFill>
        <p:spPr>
          <a:xfrm>
            <a:off x="182880" y="2651760"/>
            <a:ext cx="3496263" cy="42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FFF00-1DAA-4405-B513-8EFB044B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97" b="42005"/>
          <a:stretch/>
        </p:blipFill>
        <p:spPr>
          <a:xfrm>
            <a:off x="182880" y="3108960"/>
            <a:ext cx="4608975" cy="42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7C0B-275C-4538-A53B-ADA467FE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3017520"/>
            <a:ext cx="1463167" cy="1042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93272-3941-425C-BA86-1B692D19C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2" y="3749042"/>
            <a:ext cx="5175953" cy="562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FE0E5-4DC0-42A6-AB43-4CE2AD3ADE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489" r="42564"/>
          <a:stretch/>
        </p:blipFill>
        <p:spPr>
          <a:xfrm>
            <a:off x="457200" y="4297680"/>
            <a:ext cx="5294422" cy="322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C8E03-23B9-4630-BB41-EED7AA4C1E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614" r="22775"/>
          <a:stretch/>
        </p:blipFill>
        <p:spPr>
          <a:xfrm>
            <a:off x="365760" y="5212080"/>
            <a:ext cx="4124220" cy="1216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1997C-0CA3-4FDB-B872-8C00A1AFEC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3" t="1939" r="2852" b="77427"/>
          <a:stretch/>
        </p:blipFill>
        <p:spPr>
          <a:xfrm>
            <a:off x="457200" y="4619753"/>
            <a:ext cx="5096718" cy="508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B0994-E8A8-43F4-9F2C-7DC988191A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039" t="59471" r="422"/>
          <a:stretch/>
        </p:blipFill>
        <p:spPr>
          <a:xfrm>
            <a:off x="5669280" y="4709160"/>
            <a:ext cx="2352053" cy="4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5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497C5-7F5E-433C-9E0A-CB7379FDF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4641" r="30432" b="71280"/>
          <a:stretch/>
        </p:blipFill>
        <p:spPr>
          <a:xfrm>
            <a:off x="2664931" y="182880"/>
            <a:ext cx="3814138" cy="212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9CC86-1B47-4133-8AD2-FAD1D7160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60" r="7233" b="65947"/>
          <a:stretch/>
        </p:blipFill>
        <p:spPr>
          <a:xfrm>
            <a:off x="457200" y="2468880"/>
            <a:ext cx="6347242" cy="521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3372D2-4039-4B57-A844-C5270A8F4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74199"/>
          <a:stretch/>
        </p:blipFill>
        <p:spPr>
          <a:xfrm>
            <a:off x="6858000" y="2468880"/>
            <a:ext cx="1637504" cy="49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27690-D8DD-4E4B-B360-4B18A7BAF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640" r="42275" b="37403"/>
          <a:stretch/>
        </p:blipFill>
        <p:spPr>
          <a:xfrm>
            <a:off x="365760" y="3474720"/>
            <a:ext cx="3949553" cy="141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23F29-D4DF-44F1-8CD5-DD5412812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9"/>
          <a:stretch/>
        </p:blipFill>
        <p:spPr>
          <a:xfrm>
            <a:off x="4663436" y="3474720"/>
            <a:ext cx="4411599" cy="14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5011EE2-3877-43A5-B2BC-09FA9D2E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5" y="365760"/>
            <a:ext cx="7524571" cy="602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89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F258135-6259-4FF7-A9DB-231FF639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72" y="3200400"/>
            <a:ext cx="8653257" cy="365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5A95DF-20F8-4725-8DF0-88C6104E6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10" t="50001" r="-539"/>
          <a:stretch/>
        </p:blipFill>
        <p:spPr>
          <a:xfrm>
            <a:off x="274320" y="0"/>
            <a:ext cx="2942977" cy="292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766F5-0EA5-4B9F-B0CC-E122BE681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1" r="87266" b="88894"/>
          <a:stretch/>
        </p:blipFill>
        <p:spPr>
          <a:xfrm>
            <a:off x="1097280" y="2926080"/>
            <a:ext cx="1101693" cy="264953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E8E877B-0DD9-4FBA-9617-D013067BC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37947" r="666" b="23420"/>
          <a:stretch/>
        </p:blipFill>
        <p:spPr bwMode="auto">
          <a:xfrm>
            <a:off x="4663428" y="0"/>
            <a:ext cx="2350284" cy="274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B3AA584-EFC8-4002-AA71-847B62FC2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9" r="84530" b="12382"/>
          <a:stretch/>
        </p:blipFill>
        <p:spPr bwMode="auto">
          <a:xfrm>
            <a:off x="5303520" y="2560320"/>
            <a:ext cx="1022238" cy="24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51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7BE8A6E-FB1B-4396-AD1D-E98F1E7D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" y="182880"/>
            <a:ext cx="8112000" cy="654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13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(4:3)</PresentationFormat>
  <Paragraphs>28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2021-06-02T17:35:09Z</dcterms:modified>
</cp:coreProperties>
</file>